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294F-F27F-494F-B07E-6B9F4580E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1F34B-C8AD-42B4-9FD1-30E844BF8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D112-4760-442C-910F-4C386CB9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BDEBA-58EB-4933-9FA4-194B825D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FF966-B238-4EA4-AFFF-A77DBA08C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1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58AD-95DB-4FCD-A3D8-FCBB11886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7F150-8516-4C17-9113-8B1574F40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B01DC-990B-4716-B1A0-285C338F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AF92-9B6C-4E4B-BF70-FBBC2A48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CD2DC-CEEE-4FF8-8C23-940F945F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4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A1C7E3-DA9B-4D71-8DA0-8EB8C6AAF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37063-1B68-4779-834D-0DED01CEC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3E01-77A9-465E-9895-04AD4C97F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12061-87A3-44C3-8A61-8AE6A7753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6095-6C56-4D7E-B865-44B3E12A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E7A3-7892-4C54-94D7-BECAF5EB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2C9B8-784A-4979-8639-3742D6D72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53899-F410-4F44-A4A9-CEEEA5554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4DD1A-1E53-4B4B-9CD7-512FB1167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FB1D1-B1FE-40C7-8199-1BB51A10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7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626E8-4F82-4F50-8B26-37E44EEE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48E51-1CC1-49A8-BA86-F27FB57FE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32743-6FA3-4BBE-A191-096CFBC0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61073-E3B5-492C-BFFF-36FC804E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62147-ECBF-4B9A-AEEB-EE1A0215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46BA5-82A5-442E-B5FF-BBE96890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93E5F-391F-476F-8D43-0BD1D8D28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F8EDE-8D66-4156-B3D7-0F7A63488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508D6-5946-4BDF-AC40-AFB067E1E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D537D-D5AD-4A1E-94FC-7D40806E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51A65-99C5-44EF-83E5-776FA52A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4817D-C7E0-429A-B055-FB406500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92918-7948-40C2-A3D2-241C38EAE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80294-E9FF-43EF-B92C-BFCB64F37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4DA47-0C0F-4D17-A6A2-5D70C15D5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4A4DC-AC6A-48C2-ADCF-52F681E98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95D813-1FD0-400E-9A64-CB48125D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BEEFBB-F631-412F-9723-F03F4BA0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8F6F20-C87A-486D-BED5-DDF15A76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2568-5AAA-44B7-BAF4-EFC6DC39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9D443-469D-4D61-AD7E-2B9042F1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FF8F2-55C1-4FAB-9B46-AA08594A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BAA12A-01F2-442D-995E-044BEA98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3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C4200-EEC3-4129-A9A2-05F2F816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B33596-CDCB-44B8-A370-CAA06574C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74D98-40D1-457F-A79C-459C0132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2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AF5DA-A5FC-44B7-A60B-78CE9A6CA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E6E1C-E76F-43E0-86A4-D4BE1CF0A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68990-D323-490F-BE1A-30468CB7D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01E13-41C9-44F6-B323-D6ADEFA1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B41D8-5CA3-4F35-9122-C8BEBA1A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7CB77-00E2-4DB6-A15D-737697B4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1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5ED1-7CF4-4CE4-A409-79168034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E129C6-D1FE-4302-93C9-283798A7E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570E6-0162-4EB7-A4D9-346397763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ADC91-5B08-4C06-81FE-D6E2E7CB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1E43B-A826-432E-8058-99D749F4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EC690-113C-43E1-9872-13AFD36D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93E73-5809-4CD4-B1EA-FEC4F958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74586-E7FA-4ED6-8EAB-A9D8DA75B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88C2E-783A-4744-B697-64B883799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9D095-41BD-4535-88ED-1961A49CD2A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299C9-9F19-4146-BCF2-1274FB70B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E2D3-F4D2-4026-8E78-7367A863F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92FC3-C44D-411B-B6F3-9083C4B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73E0E-1F73-424C-9EAD-ED1CEE93D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2397" y="308551"/>
            <a:ext cx="1727206" cy="504367"/>
          </a:xfrm>
        </p:spPr>
        <p:txBody>
          <a:bodyPr anchor="t">
            <a:noAutofit/>
          </a:bodyPr>
          <a:lstStyle/>
          <a:p>
            <a:r>
              <a:rPr lang="en-US" sz="4000" b="1" u="sng" dirty="0"/>
              <a:t>SELLER:</a:t>
            </a:r>
            <a:br>
              <a:rPr lang="en-US" sz="3200" dirty="0"/>
            </a:br>
            <a:endParaRPr lang="en-US" sz="3200" b="1" dirty="0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A8CEF789-7FF8-414E-9FA4-FF6EE9E5256F}"/>
              </a:ext>
            </a:extLst>
          </p:cNvPr>
          <p:cNvCxnSpPr>
            <a:cxnSpLocks/>
          </p:cNvCxnSpPr>
          <p:nvPr/>
        </p:nvCxnSpPr>
        <p:spPr>
          <a:xfrm rot="5400000">
            <a:off x="3764280" y="-52518"/>
            <a:ext cx="1371600" cy="329184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3A53576D-B648-45FB-BDE3-CFDDC207AA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7056120" y="-52518"/>
            <a:ext cx="1371600" cy="329184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7C9798AE-BF66-4999-B440-497B1B9092A9}"/>
              </a:ext>
            </a:extLst>
          </p:cNvPr>
          <p:cNvSpPr txBox="1">
            <a:spLocks/>
          </p:cNvSpPr>
          <p:nvPr/>
        </p:nvSpPr>
        <p:spPr>
          <a:xfrm>
            <a:off x="1686280" y="2288673"/>
            <a:ext cx="2253259" cy="4982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Cash Buyer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9DC1303-7C2B-4D19-812B-A48DF6AC5CDE}"/>
              </a:ext>
            </a:extLst>
          </p:cNvPr>
          <p:cNvSpPr txBox="1">
            <a:spLocks/>
          </p:cNvSpPr>
          <p:nvPr/>
        </p:nvSpPr>
        <p:spPr>
          <a:xfrm>
            <a:off x="7820918" y="2224257"/>
            <a:ext cx="3133844" cy="6270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Mortgage Buyer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A24D040A-B381-4EFB-8D44-44D65B08F286}"/>
              </a:ext>
            </a:extLst>
          </p:cNvPr>
          <p:cNvSpPr txBox="1">
            <a:spLocks/>
          </p:cNvSpPr>
          <p:nvPr/>
        </p:nvSpPr>
        <p:spPr>
          <a:xfrm>
            <a:off x="0" y="3773527"/>
            <a:ext cx="2918077" cy="529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Owner Occupied</a:t>
            </a:r>
          </a:p>
          <a:p>
            <a:endParaRPr lang="en-US" sz="2800" b="1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24D55BE-B19C-408E-B0BA-B74450E6EAD8}"/>
              </a:ext>
            </a:extLst>
          </p:cNvPr>
          <p:cNvSpPr txBox="1">
            <a:spLocks/>
          </p:cNvSpPr>
          <p:nvPr/>
        </p:nvSpPr>
        <p:spPr>
          <a:xfrm>
            <a:off x="3427971" y="3776696"/>
            <a:ext cx="1521339" cy="3958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Investor</a:t>
            </a:r>
          </a:p>
          <a:p>
            <a:endParaRPr lang="en-US" sz="2800" b="1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B1AA3CA-FA49-4786-82C3-84C80FD058BA}"/>
              </a:ext>
            </a:extLst>
          </p:cNvPr>
          <p:cNvSpPr txBox="1">
            <a:spLocks/>
          </p:cNvSpPr>
          <p:nvPr/>
        </p:nvSpPr>
        <p:spPr>
          <a:xfrm>
            <a:off x="8634929" y="3974630"/>
            <a:ext cx="1530704" cy="7865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100% Appraisal</a:t>
            </a:r>
          </a:p>
          <a:p>
            <a:endParaRPr lang="en-US" sz="2000" b="1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C97B7D83-BA1B-498C-B90B-FDFE364F6FD5}"/>
              </a:ext>
            </a:extLst>
          </p:cNvPr>
          <p:cNvSpPr txBox="1">
            <a:spLocks/>
          </p:cNvSpPr>
          <p:nvPr/>
        </p:nvSpPr>
        <p:spPr>
          <a:xfrm>
            <a:off x="0" y="5018588"/>
            <a:ext cx="1549186" cy="4362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Appraisal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8222B97-EDA6-4EFE-946D-95FDE18FC702}"/>
              </a:ext>
            </a:extLst>
          </p:cNvPr>
          <p:cNvSpPr txBox="1">
            <a:spLocks/>
          </p:cNvSpPr>
          <p:nvPr/>
        </p:nvSpPr>
        <p:spPr>
          <a:xfrm>
            <a:off x="1141508" y="5843271"/>
            <a:ext cx="1862264" cy="91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No Appraisal</a:t>
            </a:r>
          </a:p>
          <a:p>
            <a:endParaRPr lang="en-US" sz="2800" b="1" dirty="0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920F2062-5320-4F90-928C-5BEE6860F460}"/>
              </a:ext>
            </a:extLst>
          </p:cNvPr>
          <p:cNvSpPr txBox="1">
            <a:spLocks/>
          </p:cNvSpPr>
          <p:nvPr/>
        </p:nvSpPr>
        <p:spPr>
          <a:xfrm>
            <a:off x="3427971" y="5021968"/>
            <a:ext cx="1521336" cy="8213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100% No Appraisal</a:t>
            </a:r>
          </a:p>
          <a:p>
            <a:endParaRPr lang="en-US" sz="2800" b="1" dirty="0"/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2D9FA837-D3D2-473C-BCEA-0ECCC275F4B4}"/>
              </a:ext>
            </a:extLst>
          </p:cNvPr>
          <p:cNvCxnSpPr/>
          <p:nvPr/>
        </p:nvCxnSpPr>
        <p:spPr>
          <a:xfrm rot="5400000">
            <a:off x="1661160" y="2556950"/>
            <a:ext cx="9144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78FF3E17-A4BC-46BD-8EE0-30AEA21C9483}"/>
              </a:ext>
            </a:extLst>
          </p:cNvPr>
          <p:cNvCxnSpPr>
            <a:cxnSpLocks/>
          </p:cNvCxnSpPr>
          <p:nvPr/>
        </p:nvCxnSpPr>
        <p:spPr>
          <a:xfrm rot="16200000" flipH="1">
            <a:off x="3032760" y="2556950"/>
            <a:ext cx="914400" cy="1371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EB584D6-6B1C-45CA-9377-D2F6BCF37FA8}"/>
              </a:ext>
            </a:extLst>
          </p:cNvPr>
          <p:cNvCxnSpPr>
            <a:cxnSpLocks/>
          </p:cNvCxnSpPr>
          <p:nvPr/>
        </p:nvCxnSpPr>
        <p:spPr>
          <a:xfrm>
            <a:off x="9400281" y="2859126"/>
            <a:ext cx="0" cy="969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7D2EBA8-9555-4FAF-9828-AA3A5085AC33}"/>
              </a:ext>
            </a:extLst>
          </p:cNvPr>
          <p:cNvCxnSpPr>
            <a:cxnSpLocks/>
          </p:cNvCxnSpPr>
          <p:nvPr/>
        </p:nvCxnSpPr>
        <p:spPr>
          <a:xfrm flipH="1">
            <a:off x="4188640" y="4303309"/>
            <a:ext cx="1" cy="693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5BB8BF22-407B-4594-A16E-2D751C5165C1}"/>
              </a:ext>
            </a:extLst>
          </p:cNvPr>
          <p:cNvCxnSpPr>
            <a:cxnSpLocks/>
          </p:cNvCxnSpPr>
          <p:nvPr/>
        </p:nvCxnSpPr>
        <p:spPr>
          <a:xfrm rot="16200000" flipH="1">
            <a:off x="1400556" y="4297418"/>
            <a:ext cx="704088" cy="640080"/>
          </a:xfrm>
          <a:prstGeom prst="bentConnector3">
            <a:avLst>
              <a:gd name="adj1" fmla="val 526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6BB115-70D8-4738-AE5E-0B8F0AE333FE}"/>
              </a:ext>
            </a:extLst>
          </p:cNvPr>
          <p:cNvCxnSpPr>
            <a:cxnSpLocks/>
          </p:cNvCxnSpPr>
          <p:nvPr/>
        </p:nvCxnSpPr>
        <p:spPr>
          <a:xfrm>
            <a:off x="2072640" y="4931606"/>
            <a:ext cx="0" cy="911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C9564E7-837B-44E5-B221-811A234F481A}"/>
              </a:ext>
            </a:extLst>
          </p:cNvPr>
          <p:cNvCxnSpPr/>
          <p:nvPr/>
        </p:nvCxnSpPr>
        <p:spPr>
          <a:xfrm rot="5400000">
            <a:off x="770761" y="4316366"/>
            <a:ext cx="704088" cy="6400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4558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56"/>
    </mc:Choice>
    <mc:Fallback xmlns="">
      <p:transition spd="slow" advTm="100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6|1.6|1.5|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SELLER: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SELLER:</dc:title>
  <dc:creator>Eric Livingston</dc:creator>
  <cp:lastModifiedBy>Eric Livingston</cp:lastModifiedBy>
  <cp:revision>14</cp:revision>
  <dcterms:created xsi:type="dcterms:W3CDTF">2020-08-10T17:51:17Z</dcterms:created>
  <dcterms:modified xsi:type="dcterms:W3CDTF">2020-08-19T18:00:19Z</dcterms:modified>
  <cp:contentStatus/>
</cp:coreProperties>
</file>